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618" r:id="rId96"/>
    <p:sldId id="622" r:id="rId97"/>
    <p:sldId id="623" r:id="rId98"/>
    <p:sldId id="625" r:id="rId99"/>
    <p:sldId id="624" r:id="rId100"/>
    <p:sldId id="634" r:id="rId101"/>
    <p:sldId id="550" r:id="rId102"/>
    <p:sldId id="267" r:id="rId103"/>
    <p:sldId id="627" r:id="rId104"/>
    <p:sldId id="620" r:id="rId105"/>
    <p:sldId id="629" r:id="rId106"/>
    <p:sldId id="621" r:id="rId107"/>
    <p:sldId id="318" r:id="rId108"/>
    <p:sldId id="353" r:id="rId109"/>
    <p:sldId id="354" r:id="rId110"/>
    <p:sldId id="355" r:id="rId111"/>
    <p:sldId id="344" r:id="rId112"/>
    <p:sldId id="345" r:id="rId113"/>
    <p:sldId id="349" r:id="rId114"/>
    <p:sldId id="350" r:id="rId115"/>
    <p:sldId id="351" r:id="rId116"/>
    <p:sldId id="630" r:id="rId117"/>
    <p:sldId id="347" r:id="rId118"/>
    <p:sldId id="348" r:id="rId119"/>
    <p:sldId id="3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Conditional GANs" id="{BC52E892-8E5E-4C8B-A43D-7AD391A8B645}">
          <p14:sldIdLst>
            <p14:sldId id="619"/>
            <p14:sldId id="63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Diffusion models?" id="{02F8C888-A10D-4ED4-90E7-2F85562A1978}">
          <p14:sldIdLst>
            <p14:sldId id="63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  <p14:section name="Extras - StyleGANs" id="{2E29F1FF-715A-476E-B6AE-F217DC4D2DC7}">
          <p14:sldIdLst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EB992-E9CA-408C-B5B4-72CE406C7931}" v="10" dt="2023-08-29T06:37:02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34AEB992-E9CA-408C-B5B4-72CE406C7931}"/>
    <pc:docChg chg="addSld delSld modSld addSection modSection">
      <pc:chgData name="Matthieu De Mari" userId="dfb708c9-d8dc-439f-9a3b-c772bf4a311c" providerId="ADAL" clId="{34AEB992-E9CA-408C-B5B4-72CE406C7931}" dt="2023-08-29T06:37:42.957" v="24" actId="20577"/>
      <pc:docMkLst>
        <pc:docMk/>
      </pc:docMkLst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525340005" sldId="31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965228872" sldId="318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4314113" sldId="32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363621736" sldId="321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62186357" sldId="34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126752013" sldId="34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984447151" sldId="345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365959053" sldId="34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11601037" sldId="347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440940152" sldId="347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88944409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6845215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176843658" sldId="349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350942933" sldId="349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3211699" sldId="35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892557997" sldId="350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423928836" sldId="351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274754611" sldId="35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849726047" sldId="353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4008882441" sldId="353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700781920" sldId="35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701668100" sldId="35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04839766" sldId="35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310465288" sldId="355"/>
        </pc:sldMkLst>
      </pc:sldChg>
      <pc:sldChg chg="modSp">
        <pc:chgData name="Matthieu De Mari" userId="dfb708c9-d8dc-439f-9a3b-c772bf4a311c" providerId="ADAL" clId="{34AEB992-E9CA-408C-B5B4-72CE406C7931}" dt="2023-08-29T06:32:51.744" v="0"/>
        <pc:sldMkLst>
          <pc:docMk/>
          <pc:sldMk cId="2963848570" sldId="525"/>
        </pc:sldMkLst>
        <pc:spChg chg="mod">
          <ac:chgData name="Matthieu De Mari" userId="dfb708c9-d8dc-439f-9a3b-c772bf4a311c" providerId="ADAL" clId="{34AEB992-E9CA-408C-B5B4-72CE406C7931}" dt="2023-08-29T06:32:51.744" v="0"/>
          <ac:spMkLst>
            <pc:docMk/>
            <pc:sldMk cId="2963848570" sldId="525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2:59.120" v="1"/>
        <pc:sldMkLst>
          <pc:docMk/>
          <pc:sldMk cId="788905117" sldId="527"/>
        </pc:sldMkLst>
        <pc:spChg chg="mod">
          <ac:chgData name="Matthieu De Mari" userId="dfb708c9-d8dc-439f-9a3b-c772bf4a311c" providerId="ADAL" clId="{34AEB992-E9CA-408C-B5B4-72CE406C7931}" dt="2023-08-29T06:32:59.120" v="1"/>
          <ac:spMkLst>
            <pc:docMk/>
            <pc:sldMk cId="788905117" sldId="527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06.811" v="3"/>
        <pc:sldMkLst>
          <pc:docMk/>
          <pc:sldMk cId="3164178819" sldId="528"/>
        </pc:sldMkLst>
        <pc:spChg chg="mod">
          <ac:chgData name="Matthieu De Mari" userId="dfb708c9-d8dc-439f-9a3b-c772bf4a311c" providerId="ADAL" clId="{34AEB992-E9CA-408C-B5B4-72CE406C7931}" dt="2023-08-29T06:33:06.811" v="3"/>
          <ac:spMkLst>
            <pc:docMk/>
            <pc:sldMk cId="3164178819" sldId="528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13.967" v="4"/>
        <pc:sldMkLst>
          <pc:docMk/>
          <pc:sldMk cId="372119757" sldId="529"/>
        </pc:sldMkLst>
        <pc:spChg chg="mod">
          <ac:chgData name="Matthieu De Mari" userId="dfb708c9-d8dc-439f-9a3b-c772bf4a311c" providerId="ADAL" clId="{34AEB992-E9CA-408C-B5B4-72CE406C7931}" dt="2023-08-29T06:33:13.967" v="4"/>
          <ac:spMkLst>
            <pc:docMk/>
            <pc:sldMk cId="372119757" sldId="529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25.982" v="6"/>
        <pc:sldMkLst>
          <pc:docMk/>
          <pc:sldMk cId="1887017000" sldId="542"/>
        </pc:sldMkLst>
        <pc:spChg chg="mod">
          <ac:chgData name="Matthieu De Mari" userId="dfb708c9-d8dc-439f-9a3b-c772bf4a311c" providerId="ADAL" clId="{34AEB992-E9CA-408C-B5B4-72CE406C7931}" dt="2023-08-29T06:33:25.982" v="6"/>
          <ac:spMkLst>
            <pc:docMk/>
            <pc:sldMk cId="1887017000" sldId="542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20.195" v="5"/>
        <pc:sldMkLst>
          <pc:docMk/>
          <pc:sldMk cId="4074689584" sldId="543"/>
        </pc:sldMkLst>
        <pc:spChg chg="mod">
          <ac:chgData name="Matthieu De Mari" userId="dfb708c9-d8dc-439f-9a3b-c772bf4a311c" providerId="ADAL" clId="{34AEB992-E9CA-408C-B5B4-72CE406C7931}" dt="2023-08-29T06:33:20.195" v="5"/>
          <ac:spMkLst>
            <pc:docMk/>
            <pc:sldMk cId="4074689584" sldId="543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33.327" v="7"/>
        <pc:sldMkLst>
          <pc:docMk/>
          <pc:sldMk cId="3002730626" sldId="544"/>
        </pc:sldMkLst>
        <pc:spChg chg="mod">
          <ac:chgData name="Matthieu De Mari" userId="dfb708c9-d8dc-439f-9a3b-c772bf4a311c" providerId="ADAL" clId="{34AEB992-E9CA-408C-B5B4-72CE406C7931}" dt="2023-08-29T06:33:33.327" v="7"/>
          <ac:spMkLst>
            <pc:docMk/>
            <pc:sldMk cId="3002730626" sldId="544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45.973" v="8"/>
        <pc:sldMkLst>
          <pc:docMk/>
          <pc:sldMk cId="1267671913" sldId="547"/>
        </pc:sldMkLst>
        <pc:spChg chg="mod">
          <ac:chgData name="Matthieu De Mari" userId="dfb708c9-d8dc-439f-9a3b-c772bf4a311c" providerId="ADAL" clId="{34AEB992-E9CA-408C-B5B4-72CE406C7931}" dt="2023-08-29T06:33:45.973" v="8"/>
          <ac:spMkLst>
            <pc:docMk/>
            <pc:sldMk cId="1267671913" sldId="54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34AEB992-E9CA-408C-B5B4-72CE406C7931}" dt="2023-08-29T06:34:37.523" v="9" actId="5793"/>
        <pc:sldMkLst>
          <pc:docMk/>
          <pc:sldMk cId="1384293926" sldId="610"/>
        </pc:sldMkLst>
        <pc:spChg chg="mod">
          <ac:chgData name="Matthieu De Mari" userId="dfb708c9-d8dc-439f-9a3b-c772bf4a311c" providerId="ADAL" clId="{34AEB992-E9CA-408C-B5B4-72CE406C7931}" dt="2023-08-29T06:34:37.523" v="9" actId="5793"/>
          <ac:spMkLst>
            <pc:docMk/>
            <pc:sldMk cId="1384293926" sldId="610"/>
            <ac:spMk id="3" creationId="{25CF774C-4284-4581-9E63-3E8A8D9A9BBF}"/>
          </ac:spMkLst>
        </pc:spChg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513345556" sldId="63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13234000" sldId="630"/>
        </pc:sldMkLst>
      </pc:sldChg>
      <pc:sldChg chg="modSp mod">
        <pc:chgData name="Matthieu De Mari" userId="dfb708c9-d8dc-439f-9a3b-c772bf4a311c" providerId="ADAL" clId="{34AEB992-E9CA-408C-B5B4-72CE406C7931}" dt="2023-08-29T06:37:42.957" v="24" actId="20577"/>
        <pc:sldMkLst>
          <pc:docMk/>
          <pc:sldMk cId="1534654065" sldId="634"/>
        </pc:sldMkLst>
        <pc:spChg chg="mod">
          <ac:chgData name="Matthieu De Mari" userId="dfb708c9-d8dc-439f-9a3b-c772bf4a311c" providerId="ADAL" clId="{34AEB992-E9CA-408C-B5B4-72CE406C7931}" dt="2023-08-29T06:37:42.957" v="24" actId="20577"/>
          <ac:spMkLst>
            <pc:docMk/>
            <pc:sldMk cId="1534654065" sldId="634"/>
            <ac:spMk id="6" creationId="{0A8CA8D5-B114-40DC-EC08-E64663E682C7}"/>
          </ac:spMkLst>
        </pc:spChg>
      </pc:sld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  <pc:docChgLst>
    <pc:chgData name="Matthieu De Mari" userId="dfb708c9-d8dc-439f-9a3b-c772bf4a311c" providerId="ADAL" clId="{509173E6-FB60-4482-83A1-A2D0BF67586A}"/>
    <pc:docChg chg="custSel addSld modSld addSection modSection">
      <pc:chgData name="Matthieu De Mari" userId="dfb708c9-d8dc-439f-9a3b-c772bf4a311c" providerId="ADAL" clId="{509173E6-FB60-4482-83A1-A2D0BF67586A}" dt="2023-03-29T01:43:51.807" v="306" actId="20577"/>
      <pc:docMkLst>
        <pc:docMk/>
      </pc:docMkLst>
      <pc:sldChg chg="modSp mod">
        <pc:chgData name="Matthieu De Mari" userId="dfb708c9-d8dc-439f-9a3b-c772bf4a311c" providerId="ADAL" clId="{509173E6-FB60-4482-83A1-A2D0BF67586A}" dt="2023-03-29T01:39:57.420" v="301" actId="20577"/>
        <pc:sldMkLst>
          <pc:docMk/>
          <pc:sldMk cId="2174425756" sldId="617"/>
        </pc:sldMkLst>
        <pc:spChg chg="mod">
          <ac:chgData name="Matthieu De Mari" userId="dfb708c9-d8dc-439f-9a3b-c772bf4a311c" providerId="ADAL" clId="{509173E6-FB60-4482-83A1-A2D0BF67586A}" dt="2023-03-29T01:39:57.420" v="301" actId="20577"/>
          <ac:spMkLst>
            <pc:docMk/>
            <pc:sldMk cId="2174425756" sldId="61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509173E6-FB60-4482-83A1-A2D0BF67586A}" dt="2023-03-29T01:43:51.807" v="306" actId="20577"/>
        <pc:sldMkLst>
          <pc:docMk/>
          <pc:sldMk cId="809153611" sldId="619"/>
        </pc:sldMkLst>
        <pc:spChg chg="mod">
          <ac:chgData name="Matthieu De Mari" userId="dfb708c9-d8dc-439f-9a3b-c772bf4a311c" providerId="ADAL" clId="{509173E6-FB60-4482-83A1-A2D0BF67586A}" dt="2023-03-29T01:43:51.807" v="306" actId="20577"/>
          <ac:spMkLst>
            <pc:docMk/>
            <pc:sldMk cId="809153611" sldId="619"/>
            <ac:spMk id="3" creationId="{2D5CD245-9EFA-4D99-9DE9-C41475549C8A}"/>
          </ac:spMkLst>
        </pc:spChg>
      </pc:sldChg>
      <pc:sldChg chg="addSp delSp modSp new mod modClrScheme chgLayout">
        <pc:chgData name="Matthieu De Mari" userId="dfb708c9-d8dc-439f-9a3b-c772bf4a311c" providerId="ADAL" clId="{509173E6-FB60-4482-83A1-A2D0BF67586A}" dt="2023-03-23T12:26:53.182" v="282" actId="20577"/>
        <pc:sldMkLst>
          <pc:docMk/>
          <pc:sldMk cId="1534654065" sldId="634"/>
        </pc:sldMkLst>
        <pc:spChg chg="mod ord">
          <ac:chgData name="Matthieu De Mari" userId="dfb708c9-d8dc-439f-9a3b-c772bf4a311c" providerId="ADAL" clId="{509173E6-FB60-4482-83A1-A2D0BF67586A}" dt="2023-03-23T12:25:24.179" v="41" actId="700"/>
          <ac:spMkLst>
            <pc:docMk/>
            <pc:sldMk cId="1534654065" sldId="634"/>
            <ac:spMk id="2" creationId="{97475768-61BB-530B-8C16-72305FCD704F}"/>
          </ac:spMkLst>
        </pc:spChg>
        <pc:spChg chg="del">
          <ac:chgData name="Matthieu De Mari" userId="dfb708c9-d8dc-439f-9a3b-c772bf4a311c" providerId="ADAL" clId="{509173E6-FB60-4482-83A1-A2D0BF67586A}" dt="2023-03-23T12:24:47.145" v="32" actId="478"/>
          <ac:spMkLst>
            <pc:docMk/>
            <pc:sldMk cId="1534654065" sldId="634"/>
            <ac:spMk id="3" creationId="{59E4E96E-4369-CBEA-1911-7D3FB4C388F7}"/>
          </ac:spMkLst>
        </pc:spChg>
        <pc:spChg chg="add mod ord">
          <ac:chgData name="Matthieu De Mari" userId="dfb708c9-d8dc-439f-9a3b-c772bf4a311c" providerId="ADAL" clId="{509173E6-FB60-4482-83A1-A2D0BF67586A}" dt="2023-03-23T12:26:53.182" v="282" actId="20577"/>
          <ac:spMkLst>
            <pc:docMk/>
            <pc:sldMk cId="1534654065" sldId="634"/>
            <ac:spMk id="6" creationId="{0A8CA8D5-B114-40DC-EC08-E64663E682C7}"/>
          </ac:spMkLst>
        </pc:spChg>
        <pc:spChg chg="add del mod ord">
          <ac:chgData name="Matthieu De Mari" userId="dfb708c9-d8dc-439f-9a3b-c772bf4a311c" providerId="ADAL" clId="{509173E6-FB60-4482-83A1-A2D0BF67586A}" dt="2023-03-23T12:25:26.342" v="42" actId="478"/>
          <ac:spMkLst>
            <pc:docMk/>
            <pc:sldMk cId="1534654065" sldId="634"/>
            <ac:spMk id="7" creationId="{763D50E5-AF1A-0DA2-8F14-535846858F47}"/>
          </ac:spMkLst>
        </pc:spChg>
        <pc:picChg chg="add mod">
          <ac:chgData name="Matthieu De Mari" userId="dfb708c9-d8dc-439f-9a3b-c772bf4a311c" providerId="ADAL" clId="{509173E6-FB60-4482-83A1-A2D0BF67586A}" dt="2023-03-23T12:25:21.767" v="40" actId="1076"/>
          <ac:picMkLst>
            <pc:docMk/>
            <pc:sldMk cId="1534654065" sldId="634"/>
            <ac:picMk id="5" creationId="{B7BA3FA9-3C04-9D70-6A09-1E5036CDED36}"/>
          </ac:picMkLst>
        </pc:picChg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C6F09D13-9B35-41B7-8FE5-8389894726CD}" dt="2023-02-26T10:47:27.535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C6F09D13-9B35-41B7-8FE5-8389894726CD}" dt="2023-02-26T10:47:24.948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C6F09D13-9B35-41B7-8FE5-8389894726CD}" dt="2023-02-26T10:47:29.673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fif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1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5768-61BB-530B-8C16-72305FC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diffusion models?!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A8D5-B114-40DC-EC08-E64663E6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02538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might have heard </a:t>
            </a:r>
            <a:r>
              <a:rPr lang="en-GB" b="1" dirty="0"/>
              <a:t>diffusion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…</a:t>
            </a:r>
          </a:p>
          <a:p>
            <a:r>
              <a:rPr lang="en-GB" dirty="0"/>
              <a:t>E.g. Dall-E2, </a:t>
            </a:r>
            <a:r>
              <a:rPr lang="en-GB" dirty="0" err="1"/>
              <a:t>StableDiffusion</a:t>
            </a:r>
            <a:r>
              <a:rPr lang="en-GB" dirty="0"/>
              <a:t>, </a:t>
            </a:r>
            <a:r>
              <a:rPr lang="en-GB" dirty="0" err="1"/>
              <a:t>MidJourney</a:t>
            </a:r>
            <a:r>
              <a:rPr lang="en-GB" dirty="0"/>
              <a:t>, etc.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Turns out: </a:t>
            </a:r>
            <a:r>
              <a:rPr lang="en-GB" dirty="0"/>
              <a:t>special type of generative models, to be discussed on a special </a:t>
            </a:r>
            <a:r>
              <a:rPr lang="en-GB"/>
              <a:t>lecture during Week 12 or 13!</a:t>
            </a:r>
            <a:endParaRPr lang="en-SG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BA3FA9-3C04-9D70-6A09-1E5036CD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3" y="1938215"/>
            <a:ext cx="7319108" cy="4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406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0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4008882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370166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3310465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186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71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42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4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40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0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4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  <a:p>
                <a:r>
                  <a:rPr lang="en-US" dirty="0"/>
                  <a:t>It does not seem that G was able to completely fool D (50% score accuracy as optimal target?)</a:t>
                </a:r>
              </a:p>
              <a:p>
                <a:r>
                  <a:rPr lang="en-US" b="1" dirty="0"/>
                  <a:t>But do we care?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G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Overall, plausible images!</a:t>
                </a:r>
              </a:p>
              <a:p>
                <a:r>
                  <a:rPr lang="en-US" dirty="0"/>
                  <a:t>Could remove noise, with TransposeConv2d instead of FC?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and better looking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6635</TotalTime>
  <Words>7613</Words>
  <Application>Microsoft Office PowerPoint</Application>
  <PresentationFormat>Widescreen</PresentationFormat>
  <Paragraphs>717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CycleGAN</vt:lpstr>
      <vt:lpstr>GANs and ethics</vt:lpstr>
      <vt:lpstr>GANs and ethics</vt:lpstr>
      <vt:lpstr>GANs and ethics</vt:lpstr>
      <vt:lpstr>GANs and ethics</vt:lpstr>
      <vt:lpstr>What about diffusion models?!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2023-08-29T06:37:46Z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